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17" r:id="rId27"/>
    <p:sldId id="288" r:id="rId28"/>
    <p:sldId id="289" r:id="rId29"/>
    <p:sldId id="290" r:id="rId30"/>
    <p:sldId id="396" r:id="rId31"/>
    <p:sldId id="397" r:id="rId32"/>
    <p:sldId id="398" r:id="rId33"/>
    <p:sldId id="39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324" autoAdjust="0"/>
    <p:restoredTop sz="94364" autoAdjust="0"/>
  </p:normalViewPr>
  <p:slideViewPr>
    <p:cSldViewPr snapToGrid="0">
      <p:cViewPr>
        <p:scale>
          <a:sx n="66" d="100"/>
          <a:sy n="66" d="100"/>
        </p:scale>
        <p:origin x="-96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pPr/>
              <a:t>28/08/2021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rodução ao Big Data e Hadoo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3" y="-15152"/>
            <a:ext cx="9710057" cy="68731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269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3027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055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0450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1100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670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9694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45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776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6648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6293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4316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2942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7530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3776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6605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8199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7357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5233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27918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686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35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5029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266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1768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36342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Personalizada 1">
      <a:dk1>
        <a:srgbClr val="FF0000"/>
      </a:dk1>
      <a:lt1>
        <a:sysClr val="window" lastClr="FFFFFF"/>
      </a:lt1>
      <a:dk2>
        <a:srgbClr val="444D26"/>
      </a:dk2>
      <a:lt2>
        <a:srgbClr val="FEFAC9"/>
      </a:lt2>
      <a:accent1>
        <a:srgbClr val="C00000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FEFAC9"/>
      </a:accent6>
      <a:hlink>
        <a:srgbClr val="8E58B6"/>
      </a:hlink>
      <a:folHlink>
        <a:srgbClr val="7F6F6F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382F79296BB84EAD92F982A9654490" ma:contentTypeVersion="11" ma:contentTypeDescription="Crie um novo documento." ma:contentTypeScope="" ma:versionID="44cb93066d498087cd4e1e88e761bf89">
  <xsd:schema xmlns:xsd="http://www.w3.org/2001/XMLSchema" xmlns:xs="http://www.w3.org/2001/XMLSchema" xmlns:p="http://schemas.microsoft.com/office/2006/metadata/properties" xmlns:ns3="7b875641-52fa-44ea-80b0-65246af74f84" xmlns:ns4="d032795c-fa9c-45cd-b451-9dabe5803706" targetNamespace="http://schemas.microsoft.com/office/2006/metadata/properties" ma:root="true" ma:fieldsID="f5637d7f03f7555738ef9511e05c77c1" ns3:_="" ns4:_="">
    <xsd:import namespace="7b875641-52fa-44ea-80b0-65246af74f84"/>
    <xsd:import namespace="d032795c-fa9c-45cd-b451-9dabe58037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75641-52fa-44ea-80b0-65246af74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2795c-fa9c-45cd-b451-9dabe580370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C580C1-8E72-428A-902F-0A59CD5F35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59BC91-8132-4E5A-BB9F-0085A2B3D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75641-52fa-44ea-80b0-65246af74f84"/>
    <ds:schemaRef ds:uri="d032795c-fa9c-45cd-b451-9dabe58037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1DAF29-E413-42EF-B0EF-DBF260F64B0C}">
  <ds:schemaRefs>
    <ds:schemaRef ds:uri="d032795c-fa9c-45cd-b451-9dabe5803706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7b875641-52fa-44ea-80b0-65246af74f84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3007</TotalTime>
  <Words>0</Words>
  <Application>Microsoft Office PowerPoint</Application>
  <PresentationFormat>Personalizar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Tema1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Saldanha</cp:lastModifiedBy>
  <cp:revision>84</cp:revision>
  <dcterms:created xsi:type="dcterms:W3CDTF">2021-06-16T19:12:53Z</dcterms:created>
  <dcterms:modified xsi:type="dcterms:W3CDTF">2021-08-28T22:48:17Z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0x010100B4382F79296BB84EAD92F982A9654490</vt:lpwstr>
  </property>
</Properties>
</file>